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Relationship Id="rId16" Type="http://schemas.openxmlformats.org/officeDocument/2006/relationships/image" Target="../media/image93.png"/><Relationship Id="rId17" Type="http://schemas.openxmlformats.org/officeDocument/2006/relationships/image" Target="../media/image94.png"/><Relationship Id="rId18" Type="http://schemas.openxmlformats.org/officeDocument/2006/relationships/image" Target="../media/image95.png"/><Relationship Id="rId19" Type="http://schemas.openxmlformats.org/officeDocument/2006/relationships/image" Target="../media/image96.png"/><Relationship Id="rId20" Type="http://schemas.openxmlformats.org/officeDocument/2006/relationships/image" Target="../media/image97.png"/><Relationship Id="rId21" Type="http://schemas.openxmlformats.org/officeDocument/2006/relationships/image" Target="../media/image98.png"/><Relationship Id="rId22" Type="http://schemas.openxmlformats.org/officeDocument/2006/relationships/image" Target="../media/image99.png"/><Relationship Id="rId23" Type="http://schemas.openxmlformats.org/officeDocument/2006/relationships/image" Target="../media/image100.png"/><Relationship Id="rId24" Type="http://schemas.openxmlformats.org/officeDocument/2006/relationships/image" Target="../media/image101.png"/><Relationship Id="rId25" Type="http://schemas.openxmlformats.org/officeDocument/2006/relationships/image" Target="../media/image102.png"/><Relationship Id="rId26" Type="http://schemas.openxmlformats.org/officeDocument/2006/relationships/image" Target="../media/image103.png"/><Relationship Id="rId27" Type="http://schemas.openxmlformats.org/officeDocument/2006/relationships/image" Target="../media/image104.png"/><Relationship Id="rId28" Type="http://schemas.openxmlformats.org/officeDocument/2006/relationships/image" Target="../media/image105.png"/><Relationship Id="rId29" Type="http://schemas.openxmlformats.org/officeDocument/2006/relationships/image" Target="../media/image106.png"/><Relationship Id="rId30" Type="http://schemas.openxmlformats.org/officeDocument/2006/relationships/image" Target="../media/image107.png"/><Relationship Id="rId31" Type="http://schemas.openxmlformats.org/officeDocument/2006/relationships/image" Target="../media/image108.png"/><Relationship Id="rId32" Type="http://schemas.openxmlformats.org/officeDocument/2006/relationships/image" Target="../media/image109.png"/><Relationship Id="rId33" Type="http://schemas.openxmlformats.org/officeDocument/2006/relationships/image" Target="../media/image110.png"/><Relationship Id="rId34" Type="http://schemas.openxmlformats.org/officeDocument/2006/relationships/image" Target="../media/image1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423" y="230009"/>
            <a:ext cx="17222282" cy="9516622"/>
            <a:chOff x="833423" y="230009"/>
            <a:chExt cx="17222282" cy="9516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423" y="230009"/>
              <a:ext cx="17222282" cy="95166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9903" y="6683164"/>
            <a:ext cx="8901933" cy="39497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86810" y="2018347"/>
            <a:ext cx="5755026" cy="5292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95027" y="3019284"/>
            <a:ext cx="6398689" cy="169673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30745" y="4299571"/>
            <a:ext cx="5211090" cy="21668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5588" y="6434497"/>
            <a:ext cx="693261" cy="493714"/>
            <a:chOff x="1865588" y="6434497"/>
            <a:chExt cx="693261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5588" y="6434497"/>
              <a:ext cx="693261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4277" y="2098660"/>
            <a:ext cx="6171429" cy="1314286"/>
            <a:chOff x="284277" y="2098660"/>
            <a:chExt cx="6171429" cy="13142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4277" y="2098660"/>
              <a:ext cx="6171429" cy="1314286"/>
              <a:chOff x="284277" y="2098660"/>
              <a:chExt cx="6171429" cy="131428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84277" y="2098660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1651" y="2341378"/>
              <a:ext cx="4505701" cy="1260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604187"/>
            <a:ext cx="20683601" cy="2680378"/>
            <a:chOff x="-1198943" y="-604187"/>
            <a:chExt cx="20683601" cy="26803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604187"/>
              <a:ext cx="20683601" cy="26803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4213997" y="5587638"/>
            <a:ext cx="2929558" cy="25951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27000000">
            <a:off x="1372160" y="6726340"/>
            <a:ext cx="1685037" cy="5079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27000000">
            <a:off x="1427778" y="4698399"/>
            <a:ext cx="1573802" cy="5079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27000000">
            <a:off x="1562378" y="2806944"/>
            <a:ext cx="1304602" cy="5079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20379" y="8295880"/>
            <a:ext cx="4194013" cy="16967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79368" y="8014613"/>
            <a:ext cx="5221000" cy="14770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09704" y="3676952"/>
            <a:ext cx="1066307" cy="493714"/>
            <a:chOff x="8609704" y="3676952"/>
            <a:chExt cx="1066307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180000">
              <a:off x="8609704" y="3676952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61905" y="1800762"/>
            <a:ext cx="19809524" cy="493714"/>
            <a:chOff x="-761905" y="1800762"/>
            <a:chExt cx="19809524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-761905" y="1800762"/>
              <a:ext cx="1980952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47634" y="0"/>
            <a:ext cx="5819017" cy="7758792"/>
            <a:chOff x="2547634" y="0"/>
            <a:chExt cx="5819017" cy="77587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47634" y="0"/>
              <a:ext cx="5819017" cy="77587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19063" y="0"/>
            <a:ext cx="5819017" cy="7758792"/>
            <a:chOff x="9919063" y="0"/>
            <a:chExt cx="5819017" cy="77587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19063" y="0"/>
              <a:ext cx="5819017" cy="77587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23181" y="3623810"/>
            <a:ext cx="15438814" cy="7719561"/>
            <a:chOff x="3623181" y="3623810"/>
            <a:chExt cx="15438814" cy="7719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3181" y="3623810"/>
              <a:ext cx="15438814" cy="77195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81261" y="492502"/>
            <a:ext cx="2929558" cy="25951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490669" y="4174272"/>
            <a:ext cx="1685037" cy="5079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546287" y="6202212"/>
            <a:ext cx="1573802" cy="5079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16200000">
            <a:off x="680887" y="8093668"/>
            <a:ext cx="1304602" cy="5079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85446" y="936801"/>
            <a:ext cx="10147537" cy="14059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51393" y="3405704"/>
            <a:ext cx="15396226" cy="493714"/>
            <a:chOff x="3651393" y="3405704"/>
            <a:chExt cx="1539622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3651393" y="3405704"/>
              <a:ext cx="15396226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231" y="6900987"/>
            <a:ext cx="7123899" cy="493714"/>
            <a:chOff x="61231" y="6900987"/>
            <a:chExt cx="7123899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61231" y="6900987"/>
              <a:ext cx="7123899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72780" y="3248365"/>
            <a:ext cx="11428367" cy="3655651"/>
            <a:chOff x="3272780" y="3248365"/>
            <a:chExt cx="11428367" cy="36556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2780" y="3248365"/>
              <a:ext cx="11428367" cy="36556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63411" y="919048"/>
            <a:ext cx="6171429" cy="1314286"/>
            <a:chOff x="10063411" y="919048"/>
            <a:chExt cx="6171429" cy="131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063411" y="919048"/>
              <a:ext cx="6171429" cy="1314286"/>
              <a:chOff x="10063411" y="919048"/>
              <a:chExt cx="6171429" cy="13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3411" y="919048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0785" y="1060832"/>
              <a:ext cx="4527266" cy="126036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29040" y="4361639"/>
            <a:ext cx="10386909" cy="2504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22621" y="6480952"/>
            <a:ext cx="6171429" cy="1314286"/>
            <a:chOff x="4222621" y="6480952"/>
            <a:chExt cx="6171429" cy="131428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222621" y="6480952"/>
              <a:ext cx="6171429" cy="1314286"/>
              <a:chOff x="4222621" y="6480952"/>
              <a:chExt cx="6171429" cy="131428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22621" y="6480952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9995" y="6622736"/>
              <a:ext cx="4534434" cy="12603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2621" y="2233333"/>
            <a:ext cx="6171429" cy="1314286"/>
            <a:chOff x="1422621" y="2233333"/>
            <a:chExt cx="6171429" cy="131428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22621" y="2233333"/>
              <a:ext cx="6171429" cy="1314286"/>
              <a:chOff x="1422621" y="2233333"/>
              <a:chExt cx="6171429" cy="131428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22621" y="2233333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39995" y="2375117"/>
              <a:ext cx="4368695" cy="12603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96427" y="7119048"/>
            <a:ext cx="6171429" cy="1314286"/>
            <a:chOff x="11396427" y="7119048"/>
            <a:chExt cx="6171429" cy="131428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396427" y="7119048"/>
              <a:ext cx="6171429" cy="1314286"/>
              <a:chOff x="11396427" y="7119048"/>
              <a:chExt cx="6171429" cy="131428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396427" y="7119048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13801" y="7260832"/>
              <a:ext cx="4615413" cy="12603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44364" y="8090476"/>
            <a:ext cx="6171429" cy="1314286"/>
            <a:chOff x="2044364" y="8090476"/>
            <a:chExt cx="6171429" cy="13142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044364" y="8090476"/>
              <a:ext cx="6171429" cy="1314286"/>
              <a:chOff x="2044364" y="8090476"/>
              <a:chExt cx="6171429" cy="131428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044364" y="8090476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1738" y="8232260"/>
              <a:ext cx="4557830" cy="1260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143" y="8967395"/>
            <a:ext cx="19676190" cy="1771429"/>
            <a:chOff x="-857143" y="8967395"/>
            <a:chExt cx="19676190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3" y="8967395"/>
              <a:ext cx="19676190" cy="1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33783" y="8720538"/>
            <a:ext cx="20731320" cy="493714"/>
            <a:chOff x="-833783" y="8720538"/>
            <a:chExt cx="20731320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33783" y="8720538"/>
              <a:ext cx="20731320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6567" y="794889"/>
            <a:ext cx="11580183" cy="34108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83230" y="4111042"/>
            <a:ext cx="3463923" cy="156344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7669" y="5356021"/>
            <a:ext cx="637707" cy="39724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63938" y="5519198"/>
            <a:ext cx="2318014" cy="28101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71676" y="5519198"/>
            <a:ext cx="2318014" cy="28101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90059" y="5356021"/>
            <a:ext cx="637707" cy="39724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023565" y="3400868"/>
            <a:ext cx="10639341" cy="493714"/>
            <a:chOff x="-4023565" y="3400868"/>
            <a:chExt cx="10639341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-4023565" y="3400868"/>
              <a:ext cx="10639341" cy="493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88876" y="2766186"/>
            <a:ext cx="4286544" cy="5292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9048" y="-458969"/>
            <a:ext cx="9390476" cy="11203652"/>
            <a:chOff x="-219048" y="-458969"/>
            <a:chExt cx="9390476" cy="112036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9048" y="-458969"/>
              <a:ext cx="9390476" cy="112036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2381" y="1964027"/>
            <a:ext cx="6171429" cy="1314286"/>
            <a:chOff x="1352381" y="1964027"/>
            <a:chExt cx="6171429" cy="13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2381" y="1964027"/>
              <a:ext cx="6171429" cy="13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2609" y="2206745"/>
            <a:ext cx="4424722" cy="12603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24520" y="904106"/>
            <a:ext cx="3533753" cy="12603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79352" y="2771016"/>
            <a:ext cx="6304708" cy="17574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52555" y="5580729"/>
            <a:ext cx="3895064" cy="309807"/>
            <a:chOff x="12152555" y="5580729"/>
            <a:chExt cx="3895064" cy="3098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52555" y="5580729"/>
              <a:ext cx="3895064" cy="3098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52555" y="6046193"/>
            <a:ext cx="3603241" cy="309807"/>
            <a:chOff x="12152555" y="6046193"/>
            <a:chExt cx="3603241" cy="3098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2555" y="6046193"/>
              <a:ext cx="3603241" cy="3098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52555" y="6511657"/>
            <a:ext cx="3833250" cy="309807"/>
            <a:chOff x="12152555" y="6511657"/>
            <a:chExt cx="3833250" cy="3098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52555" y="6511657"/>
              <a:ext cx="3833250" cy="3098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52555" y="6977121"/>
            <a:ext cx="3330105" cy="309807"/>
            <a:chOff x="12152555" y="6977121"/>
            <a:chExt cx="3330105" cy="3098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52555" y="6977121"/>
              <a:ext cx="3330105" cy="30980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80953" y="5512327"/>
            <a:ext cx="1578119" cy="193912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61906" y="4937837"/>
            <a:ext cx="1079465" cy="7618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61906" y="2186605"/>
            <a:ext cx="762648" cy="7618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97719" y="5512327"/>
            <a:ext cx="848801" cy="193912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61906" y="7880694"/>
            <a:ext cx="1260032" cy="76188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79352" y="8444182"/>
            <a:ext cx="6506574" cy="93866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832711" y="4896000"/>
            <a:ext cx="10639341" cy="493714"/>
            <a:chOff x="3832711" y="4896000"/>
            <a:chExt cx="10639341" cy="493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3832711" y="4896000"/>
              <a:ext cx="10639341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77149" y="3303510"/>
            <a:ext cx="4505953" cy="46579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81495" y="5266323"/>
            <a:ext cx="2848530" cy="5292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6339" y="4165742"/>
            <a:ext cx="5750147" cy="16967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5004" y="3834248"/>
            <a:ext cx="15438814" cy="7719561"/>
            <a:chOff x="-115004" y="3834248"/>
            <a:chExt cx="15438814" cy="7719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5004" y="3834248"/>
              <a:ext cx="15438814" cy="77195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0371" y="621882"/>
            <a:ext cx="2574198" cy="25951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2526" y="2487810"/>
            <a:ext cx="6653802" cy="9008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3365" y="1340340"/>
            <a:ext cx="4575819" cy="169673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16200000">
            <a:off x="15986549" y="4174272"/>
            <a:ext cx="1685037" cy="5079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042166" y="6202212"/>
            <a:ext cx="1573802" cy="5079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200000">
            <a:off x="16176766" y="8093668"/>
            <a:ext cx="1304602" cy="5079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95785" y="895238"/>
            <a:ext cx="5226988" cy="8711734"/>
            <a:chOff x="11895785" y="895238"/>
            <a:chExt cx="5226988" cy="87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5785" y="895238"/>
              <a:ext cx="5226988" cy="87117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91557" y="621882"/>
            <a:ext cx="2929558" cy="25951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365" y="3338809"/>
            <a:ext cx="4194013" cy="16967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02688" y="5002048"/>
            <a:ext cx="8678814" cy="493714"/>
            <a:chOff x="7602688" y="5002048"/>
            <a:chExt cx="867881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7602688" y="5002048"/>
              <a:ext cx="8678814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2526" y="5294704"/>
            <a:ext cx="4748338" cy="35389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99192" y="5294704"/>
            <a:ext cx="4582831" cy="35389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5678347"/>
            <a:ext cx="20683601" cy="4810782"/>
            <a:chOff x="-1198943" y="5678347"/>
            <a:chExt cx="20683601" cy="4810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5678347"/>
              <a:ext cx="20683601" cy="48107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3522" y="1630417"/>
            <a:ext cx="14672417" cy="7111134"/>
            <a:chOff x="1763522" y="1630417"/>
            <a:chExt cx="14672417" cy="71111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3522" y="1630417"/>
              <a:ext cx="14672417" cy="71111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556148" y="3175023"/>
            <a:ext cx="10639341" cy="493714"/>
            <a:chOff x="-3556148" y="3175023"/>
            <a:chExt cx="10639341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3556148" y="3175023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774483" y="1354809"/>
            <a:ext cx="19993531" cy="493714"/>
            <a:chOff x="-2774483" y="1354809"/>
            <a:chExt cx="19993531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2774483" y="1354809"/>
              <a:ext cx="1999353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5238" y="8494693"/>
            <a:ext cx="15540701" cy="493714"/>
            <a:chOff x="895238" y="8494693"/>
            <a:chExt cx="15540701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895238" y="8494693"/>
              <a:ext cx="15540701" cy="493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14735" y="5903367"/>
            <a:ext cx="9109075" cy="493714"/>
            <a:chOff x="11814735" y="5903367"/>
            <a:chExt cx="9109075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1814735" y="5903367"/>
              <a:ext cx="9109075" cy="493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37905" y="1601791"/>
            <a:ext cx="2929558" cy="259513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200000">
            <a:off x="15986549" y="4174272"/>
            <a:ext cx="1685037" cy="5079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16200000">
            <a:off x="16042166" y="6202212"/>
            <a:ext cx="1573802" cy="5079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16176766" y="8093668"/>
            <a:ext cx="1304602" cy="5079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38064" y="1832276"/>
            <a:ext cx="4194013" cy="169673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27225" y="4220850"/>
            <a:ext cx="4797804" cy="35389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27000000">
            <a:off x="210256" y="8040625"/>
            <a:ext cx="1685037" cy="5079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27000000">
            <a:off x="265873" y="6012685"/>
            <a:ext cx="1573802" cy="5079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27000000">
            <a:off x="400473" y="4121229"/>
            <a:ext cx="1304602" cy="5079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48147" y="2209524"/>
            <a:ext cx="7713229" cy="6889488"/>
            <a:chOff x="1848147" y="2209524"/>
            <a:chExt cx="7713229" cy="6889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8147" y="2209524"/>
              <a:ext cx="7713229" cy="68894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33862" y="2209524"/>
            <a:ext cx="7713229" cy="6889488"/>
            <a:chOff x="8933862" y="2209524"/>
            <a:chExt cx="7713229" cy="68894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33862" y="2209524"/>
              <a:ext cx="7713229" cy="68894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2866" y="621882"/>
            <a:ext cx="2929558" cy="25951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9128" y="872165"/>
            <a:ext cx="1066307" cy="493714"/>
            <a:chOff x="819128" y="872165"/>
            <a:chExt cx="1066307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19128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9079" y="3853094"/>
            <a:ext cx="4194013" cy="16967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8240" y="5155164"/>
            <a:ext cx="5557829" cy="31059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66667" y="3338430"/>
            <a:ext cx="6533333" cy="5634608"/>
            <a:chOff x="9066667" y="3338430"/>
            <a:chExt cx="6533333" cy="56346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66667" y="3338430"/>
              <a:ext cx="6533333" cy="5634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124173"/>
            <a:ext cx="15446562" cy="3609887"/>
            <a:chOff x="-1198943" y="-124173"/>
            <a:chExt cx="15446562" cy="3609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5446562" cy="3609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95301" y="-124173"/>
            <a:ext cx="5338384" cy="10676554"/>
            <a:chOff x="13095301" y="-124173"/>
            <a:chExt cx="5338384" cy="106765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95301" y="-124173"/>
              <a:ext cx="5338384" cy="10676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774" y="5597125"/>
            <a:ext cx="4299887" cy="3368553"/>
            <a:chOff x="1803774" y="5597125"/>
            <a:chExt cx="4299887" cy="336855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03774" y="8889488"/>
              <a:ext cx="4299887" cy="76190"/>
              <a:chOff x="1803774" y="8889488"/>
              <a:chExt cx="4299887" cy="7619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3774" y="8889488"/>
                <a:ext cx="4299887" cy="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03774" y="8066397"/>
              <a:ext cx="4299887" cy="76190"/>
              <a:chOff x="1803774" y="8066397"/>
              <a:chExt cx="4299887" cy="7619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03774" y="8066397"/>
                <a:ext cx="4299887" cy="761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3774" y="7243306"/>
              <a:ext cx="4299887" cy="76190"/>
              <a:chOff x="1803774" y="7243306"/>
              <a:chExt cx="4299887" cy="7619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03774" y="7243306"/>
                <a:ext cx="4299887" cy="7619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803774" y="6420216"/>
              <a:ext cx="4299887" cy="76190"/>
              <a:chOff x="1803774" y="6420216"/>
              <a:chExt cx="4299887" cy="7619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03774" y="6420216"/>
                <a:ext cx="4299887" cy="7619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803774" y="5597125"/>
              <a:ext cx="4299887" cy="76190"/>
              <a:chOff x="1803774" y="5597125"/>
              <a:chExt cx="4299887" cy="7619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03774" y="5597125"/>
                <a:ext cx="4299887" cy="76190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69441" y="414056"/>
            <a:ext cx="2929558" cy="25951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05291" y="1059045"/>
            <a:ext cx="5800998" cy="140593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3365" y="1204460"/>
            <a:ext cx="4806480" cy="169673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16200000">
            <a:off x="16015581" y="4203304"/>
            <a:ext cx="1685037" cy="5079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16200000">
            <a:off x="16071198" y="6231245"/>
            <a:ext cx="1573802" cy="50792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16200000">
            <a:off x="16205798" y="8122701"/>
            <a:ext cx="1304602" cy="50792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2829" y="5433938"/>
            <a:ext cx="837319" cy="387457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40269" y="9024013"/>
            <a:ext cx="3624971" cy="52927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556444" y="4896000"/>
            <a:ext cx="11152381" cy="493714"/>
            <a:chOff x="7556444" y="4896000"/>
            <a:chExt cx="11152381" cy="493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7556444" y="4896000"/>
              <a:ext cx="11152381" cy="49371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1170" y="3930486"/>
            <a:ext cx="8276555" cy="5079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99955" y="7336972"/>
            <a:ext cx="2270440" cy="948877"/>
            <a:chOff x="1599955" y="7336972"/>
            <a:chExt cx="2270440" cy="94887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599955" y="7336972"/>
              <a:ext cx="2270440" cy="9488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38300" y="6988994"/>
            <a:ext cx="2966397" cy="948877"/>
            <a:chOff x="2038300" y="6988994"/>
            <a:chExt cx="2966397" cy="94887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2038300" y="6988994"/>
              <a:ext cx="2966397" cy="9488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478711" y="7643082"/>
            <a:ext cx="1658221" cy="948877"/>
            <a:chOff x="3478711" y="7643082"/>
            <a:chExt cx="1658221" cy="94887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3478711" y="7643082"/>
              <a:ext cx="1658221" cy="94887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027838" y="7405885"/>
            <a:ext cx="2132615" cy="948877"/>
            <a:chOff x="4027838" y="7405885"/>
            <a:chExt cx="2132615" cy="94887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4027838" y="7405885"/>
              <a:ext cx="2132615" cy="94887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522294" y="5597125"/>
            <a:ext cx="4299887" cy="3368553"/>
            <a:chOff x="7522294" y="5597125"/>
            <a:chExt cx="4299887" cy="336855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522294" y="8889488"/>
              <a:ext cx="4299887" cy="76190"/>
              <a:chOff x="7522294" y="8889488"/>
              <a:chExt cx="4299887" cy="7619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522294" y="8889488"/>
                <a:ext cx="4299887" cy="7619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522294" y="8066397"/>
              <a:ext cx="4299887" cy="76190"/>
              <a:chOff x="7522294" y="8066397"/>
              <a:chExt cx="4299887" cy="76190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522294" y="8066397"/>
                <a:ext cx="4299887" cy="7619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522294" y="7243306"/>
              <a:ext cx="4299887" cy="76190"/>
              <a:chOff x="7522294" y="7243306"/>
              <a:chExt cx="4299887" cy="76190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522294" y="7243306"/>
                <a:ext cx="4299887" cy="7619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522294" y="6420216"/>
              <a:ext cx="4299887" cy="76190"/>
              <a:chOff x="7522294" y="6420216"/>
              <a:chExt cx="4299887" cy="76190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522294" y="6420216"/>
                <a:ext cx="4299887" cy="7619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522294" y="5597125"/>
              <a:ext cx="4299887" cy="76190"/>
              <a:chOff x="7522294" y="5597125"/>
              <a:chExt cx="4299887" cy="76190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522294" y="5597125"/>
                <a:ext cx="4299887" cy="76190"/>
              </a:xfrm>
              <a:prstGeom prst="rect">
                <a:avLst/>
              </a:prstGeom>
            </p:spPr>
          </p:pic>
        </p:grpSp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711350" y="5433938"/>
            <a:ext cx="837319" cy="387457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358789" y="9024013"/>
            <a:ext cx="3624971" cy="52927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6639859" y="6658356"/>
            <a:ext cx="3627673" cy="948877"/>
            <a:chOff x="6639859" y="6658356"/>
            <a:chExt cx="3627673" cy="94887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5400000">
              <a:off x="6639859" y="6658356"/>
              <a:ext cx="3627673" cy="94887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029956" y="7262129"/>
            <a:ext cx="2420126" cy="948877"/>
            <a:chOff x="8029956" y="7262129"/>
            <a:chExt cx="2420126" cy="94887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5400000">
              <a:off x="8029956" y="7262129"/>
              <a:ext cx="2420126" cy="94887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521580" y="6967430"/>
            <a:ext cx="3009524" cy="948877"/>
            <a:chOff x="8521580" y="6967430"/>
            <a:chExt cx="3009524" cy="94887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5400000">
              <a:off x="8521580" y="6967430"/>
              <a:ext cx="3009524" cy="94887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371695" y="8031222"/>
            <a:ext cx="881941" cy="948877"/>
            <a:chOff x="10371695" y="8031222"/>
            <a:chExt cx="881941" cy="948877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5400000">
              <a:off x="10371695" y="8031222"/>
              <a:ext cx="881941" cy="9488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2021-12-24T09:55:28Z</dcterms:created>
  <dcterms:modified xsi:type="dcterms:W3CDTF">2021-12-24T09:55:28Z</dcterms:modified>
</cp:coreProperties>
</file>